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8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82" r:id="rId17"/>
  </p:sldMasterIdLst>
  <p:sldIdLst>
    <p:sldId id="256" r:id="rId18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" Target="slides/slide1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37DF51-4AA5-4A17-BE01-832566768C6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353F82D-62E4-49F7-A9FE-F7C2DD15B0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0C60D28-AF6C-4045-ADCA-450AB8890DD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27BA17A-5FC6-4049-AC53-2640C8ECFA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724174F-4E80-4626-A552-C8EB19A575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1CD348B-13AE-444E-A512-0EFBE5F595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1591E9D5-0A24-48AC-8A05-F83A6BF29CC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35C9DFFA-F52F-4539-87D3-815A875A138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BE0BA0AD-CD5F-4221-8D0D-DB181BE3DF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EEBA3F6B-4E8B-4810-B16C-DCE9E4068C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A9BB5F82-5AEC-4ECF-9FE8-E2A4E39301B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2AE1A3D-4223-4635-A963-6B4A0CCE97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1909887A-4E43-4CA4-B036-D51A1AF3580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980EB6CF-CE72-4C40-A41F-71D635BEFD8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5AA24965-8C05-4164-9F00-5C32138CD8C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75BA66A6-503A-4243-ABA0-1FBA269CD4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539FCEAF-D51B-4155-AC3F-519EF817868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8209E454-2CF6-400E-B3E0-54A431C27E4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48D3F07C-7E92-4AAF-AED2-D6CC1384B2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43F03997-4F40-4F6C-9DF6-3236535D453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5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6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7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9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6244099-6A60-46A5-B3C3-83FFCD1336E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7A48119-B360-4DB5-AFE4-8CDAD63BEA4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7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897D87B-1B6C-4AEE-976F-20490E28130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8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ftr" idx="1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72B6A50-9C3E-4126-B320-D23C85C1502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ftr" idx="13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sldNum" idx="14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B2DC0FC-1DF2-42AD-80DB-67EEE9B07CF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dt" idx="15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16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 idx="17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D0737C3-38F1-4E9C-829D-ED21A434ED3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8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ftr" idx="19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sldNum" idx="20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FA6981D-C92E-4038-8A73-1A45A74EACB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" name="PlaceHolder 8"/>
          <p:cNvSpPr>
            <a:spLocks noGrp="1"/>
          </p:cNvSpPr>
          <p:nvPr>
            <p:ph type="dt" idx="21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2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23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F30CF7B-9E09-43EE-A02C-9E355B37273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dt" idx="24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ftr" idx="25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sldNum" idx="26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E776A05-845D-4449-A51D-A80AF4A4C3C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dt" idx="27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ftr" idx="28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29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7F1FC47-F9BE-4CBE-8C3F-D04B0DFC005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dt" idx="30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  <p:sldLayoutId id="2147483668" r:id="rId3"/>
    <p:sldLayoutId id="2147483669" r:id="rId4"/>
    <p:sldLayoutId id="2147483670" r:id="rId5"/>
    <p:sldLayoutId id="2147483671" r:id="rId6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ftr" idx="3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sldNum" idx="3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4C1B4EB-2012-462E-BBAD-484ADA4D6C1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dt" idx="3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ftr" idx="3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sldNum" idx="3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C0C06B3-5657-4AE5-8646-609851867A4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" name="PlaceHolder 6"/>
          <p:cNvSpPr>
            <a:spLocks noGrp="1"/>
          </p:cNvSpPr>
          <p:nvPr>
            <p:ph type="dt" idx="3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ftr" idx="3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sldNum" idx="3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9A7583A-7212-48C5-BC22-5822D97709F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dt" idx="3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ftr" idx="4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sldNum" idx="4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1E363F5-EF9A-4159-A688-8E9DAD03235D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dt" idx="4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ftr" idx="43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sldNum" idx="44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10D6DA0-0F97-4678-BB19-40FA9971C98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 type="dt" idx="45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20680"/>
            <a:ext cx="82285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46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47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8235EBB-F3C9-4ADE-94B0-D935F30F60F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dt" idx="48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Рисунок 1" descr=""/>
          <p:cNvPicPr/>
          <p:nvPr/>
        </p:nvPicPr>
        <p:blipFill>
          <a:blip r:embed="rId1"/>
          <a:stretch/>
        </p:blipFill>
        <p:spPr>
          <a:xfrm>
            <a:off x="-65160" y="0"/>
            <a:ext cx="9208080" cy="685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Прямоугольник 4"/>
          <p:cNvSpPr/>
          <p:nvPr/>
        </p:nvSpPr>
        <p:spPr>
          <a:xfrm>
            <a:off x="1907640" y="407520"/>
            <a:ext cx="67348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600" strike="noStrike" u="none">
                <a:solidFill>
                  <a:schemeClr val="dk1"/>
                </a:solidFill>
                <a:uFillTx/>
                <a:latin typeface="Times New Roman"/>
              </a:rPr>
              <a:t>Краснодарский край – территория без тени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2" name="Рисунок 5" descr=""/>
          <p:cNvPicPr/>
          <p:nvPr/>
        </p:nvPicPr>
        <p:blipFill>
          <a:blip r:embed="rId2"/>
          <a:stretch/>
        </p:blipFill>
        <p:spPr>
          <a:xfrm>
            <a:off x="498240" y="176760"/>
            <a:ext cx="1096560" cy="136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Прямоугольник 6"/>
          <p:cNvSpPr/>
          <p:nvPr/>
        </p:nvSpPr>
        <p:spPr>
          <a:xfrm>
            <a:off x="1119960" y="2110320"/>
            <a:ext cx="714960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Times New Roman"/>
              </a:rPr>
              <a:t>Неделя правовой грамотности для граждан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Times New Roman"/>
              </a:rPr>
              <a:t>по вопросам трудовых отношений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Times New Roman"/>
              </a:rPr>
              <a:t>в муниципальных образованиях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4" name="Прямоугольник 7"/>
          <p:cNvSpPr/>
          <p:nvPr/>
        </p:nvSpPr>
        <p:spPr>
          <a:xfrm>
            <a:off x="2411640" y="1249560"/>
            <a:ext cx="554364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3200" strike="noStrike" u="none">
                <a:solidFill>
                  <a:schemeClr val="dk1">
                    <a:lumMod val="95000"/>
                    <a:lumOff val="5000"/>
                  </a:schemeClr>
                </a:solidFill>
                <a:uFillTx/>
                <a:latin typeface="Times New Roman"/>
              </a:rPr>
              <a:t>с 19 по 23 октября 2026 г.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145" name="Прямая соединительная линия 14"/>
          <p:cNvCxnSpPr/>
          <p:nvPr/>
        </p:nvCxnSpPr>
        <p:spPr>
          <a:xfrm>
            <a:off x="2948040" y="3730680"/>
            <a:ext cx="1456920" cy="1080"/>
          </a:xfrm>
          <a:prstGeom prst="straightConnector1">
            <a:avLst/>
          </a:prstGeom>
          <a:ln w="57150">
            <a:solidFill>
              <a:srgbClr val="3e607e"/>
            </a:solidFill>
            <a:round/>
          </a:ln>
        </p:spPr>
      </p:cxnSp>
      <p:sp>
        <p:nvSpPr>
          <p:cNvPr id="146" name="Овал 19"/>
          <p:cNvSpPr/>
          <p:nvPr/>
        </p:nvSpPr>
        <p:spPr>
          <a:xfrm>
            <a:off x="4523040" y="3664440"/>
            <a:ext cx="135000" cy="118800"/>
          </a:xfrm>
          <a:prstGeom prst="ellipse">
            <a:avLst/>
          </a:prstGeom>
          <a:solidFill>
            <a:srgbClr val="3e607e"/>
          </a:solidFill>
          <a:ln>
            <a:solidFill>
              <a:srgbClr val="3e607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39960" bIns="3996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cxnSp>
        <p:nvCxnSpPr>
          <p:cNvPr id="147" name="Прямая соединительная линия 20"/>
          <p:cNvCxnSpPr/>
          <p:nvPr/>
        </p:nvCxnSpPr>
        <p:spPr>
          <a:xfrm>
            <a:off x="4776120" y="3745800"/>
            <a:ext cx="1456920" cy="1080"/>
          </a:xfrm>
          <a:prstGeom prst="straightConnector1">
            <a:avLst/>
          </a:prstGeom>
          <a:ln w="57150">
            <a:solidFill>
              <a:srgbClr val="3e607e"/>
            </a:solidFill>
            <a:round/>
          </a:ln>
        </p:spPr>
      </p:cxnSp>
      <p:sp>
        <p:nvSpPr>
          <p:cNvPr id="148" name="Прямоугольник 23"/>
          <p:cNvSpPr/>
          <p:nvPr/>
        </p:nvSpPr>
        <p:spPr>
          <a:xfrm>
            <a:off x="755640" y="3976920"/>
            <a:ext cx="7991640" cy="188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440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i="1" lang="ru-RU" sz="2200" strike="noStrike" u="none">
                <a:solidFill>
                  <a:schemeClr val="dk1"/>
                </a:solidFill>
                <a:uFillTx/>
                <a:latin typeface="Times New Roman"/>
              </a:rPr>
              <a:t>Круглые столы, обучающие семинары, деловые встречи 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i="1" lang="ru-RU" sz="2200" strike="noStrike" u="none">
                <a:solidFill>
                  <a:schemeClr val="dk1"/>
                </a:solidFill>
                <a:uFillTx/>
                <a:latin typeface="Times New Roman"/>
              </a:rPr>
              <a:t>Флешмобы, интервью, публикации, раздаточные материалы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i="1" lang="ru-RU" sz="2200" strike="noStrike" u="none">
                <a:solidFill>
                  <a:schemeClr val="dk1"/>
                </a:solidFill>
                <a:uFillTx/>
                <a:latin typeface="Times New Roman"/>
              </a:rPr>
              <a:t>Дни открытых дверей, адресное консультирование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i="1" lang="ru-RU" sz="2200" strike="noStrike" u="none">
                <a:solidFill>
                  <a:schemeClr val="dk1"/>
                </a:solidFill>
                <a:uFillTx/>
                <a:latin typeface="Times New Roman"/>
              </a:rPr>
              <a:t>«Ящик доверия»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Application>LibreOffice/24.8.7.2$Linux_X86_64 LibreOffice_project/480$Build-2</Application>
  <AppVersion>15.0000</AppVersion>
  <Words>51</Words>
  <Paragraphs>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2022-06-09T20:44:14Z</dcterms:created>
  <dc:creator>Пользователь</dc:creator>
  <dc:description/>
  <dc:language>ru-RU</dc:language>
  <cp:lastModifiedBy/>
  <cp:lastPrinted>2026-09-14T14:35:23Z</cp:lastPrinted>
  <dcterms:modified xsi:type="dcterms:W3CDTF">2026-09-15T12:16:15Z</dcterms:modified>
  <cp:revision>21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</vt:i4>
  </property>
</Properties>
</file>